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29"/>
  </p:normalViewPr>
  <p:slideViewPr>
    <p:cSldViewPr snapToGrid="0" snapToObjects="1">
      <p:cViewPr>
        <p:scale>
          <a:sx n="90" d="100"/>
          <a:sy n="90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FC5BB-F0A2-F84B-91C8-DCB6BE041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861420"/>
          </a:xfrm>
        </p:spPr>
        <p:txBody>
          <a:bodyPr/>
          <a:lstStyle/>
          <a:p>
            <a:r>
              <a:rPr lang="en-US" dirty="0"/>
              <a:t>Drawing Nearer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7EB3F-16F0-C84D-8A0F-5DC5D5ADE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998290"/>
            <a:ext cx="8825658" cy="861420"/>
          </a:xfrm>
        </p:spPr>
        <p:txBody>
          <a:bodyPr/>
          <a:lstStyle/>
          <a:p>
            <a:r>
              <a:rPr lang="en-US" dirty="0"/>
              <a:t>Christopher Grundy</a:t>
            </a:r>
          </a:p>
        </p:txBody>
      </p:sp>
    </p:spTree>
    <p:extLst>
      <p:ext uri="{BB962C8B-B14F-4D97-AF65-F5344CB8AC3E}">
        <p14:creationId xmlns:p14="http://schemas.microsoft.com/office/powerpoint/2010/main" val="310467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D34C-904A-CF4B-9162-0B0E7F638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3840"/>
            <a:ext cx="10815638" cy="5286905"/>
          </a:xfrm>
        </p:spPr>
        <p:txBody>
          <a:bodyPr anchor="t"/>
          <a:lstStyle/>
          <a:p>
            <a:r>
              <a:rPr lang="en-US" sz="4800" dirty="0"/>
              <a:t>Even in the midst of all of this –</a:t>
            </a:r>
            <a:br>
              <a:rPr lang="en-US" sz="4800" dirty="0"/>
            </a:br>
            <a:r>
              <a:rPr lang="en-US" sz="4800" dirty="0"/>
              <a:t>trouble on the news, </a:t>
            </a:r>
            <a:br>
              <a:rPr lang="en-US" sz="4800" dirty="0"/>
            </a:br>
            <a:r>
              <a:rPr lang="en-US" sz="4800" dirty="0"/>
              <a:t>no peace within – </a:t>
            </a:r>
            <a:br>
              <a:rPr lang="en-US" sz="4800" dirty="0"/>
            </a:br>
            <a:r>
              <a:rPr lang="en-US" sz="4800" dirty="0"/>
              <a:t>still there is light in the distance</a:t>
            </a:r>
            <a:br>
              <a:rPr lang="en-US" sz="4800" dirty="0"/>
            </a:br>
            <a:r>
              <a:rPr lang="en-US" sz="4800" dirty="0"/>
              <a:t>drawing nearer,</a:t>
            </a:r>
            <a:br>
              <a:rPr lang="en-US" sz="4800" dirty="0"/>
            </a:br>
            <a:r>
              <a:rPr lang="en-US" sz="4800" dirty="0"/>
              <a:t>drawing nearer.</a:t>
            </a:r>
          </a:p>
        </p:txBody>
      </p:sp>
    </p:spTree>
    <p:extLst>
      <p:ext uri="{BB962C8B-B14F-4D97-AF65-F5344CB8AC3E}">
        <p14:creationId xmlns:p14="http://schemas.microsoft.com/office/powerpoint/2010/main" val="15523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D34C-904A-CF4B-9162-0B0E7F638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3840"/>
            <a:ext cx="10815638" cy="5286905"/>
          </a:xfrm>
        </p:spPr>
        <p:txBody>
          <a:bodyPr anchor="t"/>
          <a:lstStyle/>
          <a:p>
            <a:r>
              <a:rPr lang="en-US" sz="4800" dirty="0"/>
              <a:t>So, open up our eyes </a:t>
            </a:r>
            <a:br>
              <a:rPr lang="en-US" sz="4800" dirty="0"/>
            </a:br>
            <a:r>
              <a:rPr lang="en-US" sz="4800" dirty="0"/>
              <a:t>to see your light.</a:t>
            </a:r>
            <a:br>
              <a:rPr lang="en-US" sz="4800" dirty="0"/>
            </a:br>
            <a:r>
              <a:rPr lang="en-US" sz="4800" dirty="0"/>
              <a:t>Open up our arms,</a:t>
            </a:r>
            <a:br>
              <a:rPr lang="en-US" sz="4800" dirty="0"/>
            </a:br>
            <a:r>
              <a:rPr lang="en-US" sz="4800" dirty="0"/>
              <a:t>they’re clenched so tightly.</a:t>
            </a:r>
            <a:br>
              <a:rPr lang="en-US" sz="4800" dirty="0"/>
            </a:br>
            <a:r>
              <a:rPr lang="en-US" sz="4800" dirty="0"/>
              <a:t>Come in like a thief </a:t>
            </a:r>
            <a:br>
              <a:rPr lang="en-US" sz="4800" dirty="0"/>
            </a:br>
            <a:r>
              <a:rPr lang="en-US" sz="4800" dirty="0"/>
              <a:t>and steal our hearts</a:t>
            </a:r>
            <a:br>
              <a:rPr lang="en-US" sz="4800" dirty="0"/>
            </a:br>
            <a:r>
              <a:rPr lang="en-US" sz="4800" dirty="0"/>
              <a:t>like a baby, like a baby.</a:t>
            </a:r>
          </a:p>
        </p:txBody>
      </p:sp>
    </p:spTree>
    <p:extLst>
      <p:ext uri="{BB962C8B-B14F-4D97-AF65-F5344CB8AC3E}">
        <p14:creationId xmlns:p14="http://schemas.microsoft.com/office/powerpoint/2010/main" val="4110974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D34C-904A-CF4B-9162-0B0E7F638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3840"/>
            <a:ext cx="10815638" cy="5286905"/>
          </a:xfrm>
        </p:spPr>
        <p:txBody>
          <a:bodyPr anchor="t"/>
          <a:lstStyle/>
          <a:p>
            <a:r>
              <a:rPr lang="en-US" dirty="0"/>
              <a:t>Even in the midst of all of this –</a:t>
            </a:r>
            <a:br>
              <a:rPr lang="en-US" dirty="0"/>
            </a:br>
            <a:r>
              <a:rPr lang="en-US" dirty="0"/>
              <a:t>trouble on the news, </a:t>
            </a:r>
            <a:br>
              <a:rPr lang="en-US" dirty="0"/>
            </a:br>
            <a:r>
              <a:rPr lang="en-US" dirty="0"/>
              <a:t>no peace within – </a:t>
            </a:r>
            <a:br>
              <a:rPr lang="en-US" dirty="0"/>
            </a:br>
            <a:r>
              <a:rPr lang="en-US" dirty="0"/>
              <a:t>still there is light in the distance</a:t>
            </a:r>
            <a:br>
              <a:rPr lang="en-US" dirty="0"/>
            </a:br>
            <a:r>
              <a:rPr lang="en-US" dirty="0"/>
              <a:t>drawing nearer,</a:t>
            </a:r>
            <a:br>
              <a:rPr lang="en-US" dirty="0"/>
            </a:br>
            <a:r>
              <a:rPr lang="en-US" dirty="0"/>
              <a:t>drawing nearer.</a:t>
            </a:r>
          </a:p>
        </p:txBody>
      </p:sp>
    </p:spTree>
    <p:extLst>
      <p:ext uri="{BB962C8B-B14F-4D97-AF65-F5344CB8AC3E}">
        <p14:creationId xmlns:p14="http://schemas.microsoft.com/office/powerpoint/2010/main" val="1303498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D34C-904A-CF4B-9162-0B0E7F638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3840"/>
            <a:ext cx="10815638" cy="5286905"/>
          </a:xfrm>
        </p:spPr>
        <p:txBody>
          <a:bodyPr anchor="t"/>
          <a:lstStyle/>
          <a:p>
            <a:r>
              <a:rPr lang="en-US" sz="4800" dirty="0"/>
              <a:t>So, open up our eyes </a:t>
            </a:r>
            <a:br>
              <a:rPr lang="en-US" sz="4800" dirty="0"/>
            </a:br>
            <a:r>
              <a:rPr lang="en-US" sz="4800" dirty="0"/>
              <a:t>to see your light.</a:t>
            </a:r>
            <a:br>
              <a:rPr lang="en-US" sz="4800" dirty="0"/>
            </a:br>
            <a:r>
              <a:rPr lang="en-US" sz="4800" dirty="0"/>
              <a:t>Open up our arms,</a:t>
            </a:r>
            <a:br>
              <a:rPr lang="en-US" sz="4800" dirty="0"/>
            </a:br>
            <a:r>
              <a:rPr lang="en-US" sz="4800" dirty="0"/>
              <a:t>they’re clenched so tightly.</a:t>
            </a:r>
            <a:br>
              <a:rPr lang="en-US" sz="4800" dirty="0"/>
            </a:br>
            <a:r>
              <a:rPr lang="en-US" sz="4800" dirty="0"/>
              <a:t>Come in like a thief </a:t>
            </a:r>
            <a:br>
              <a:rPr lang="en-US" sz="4800" dirty="0"/>
            </a:br>
            <a:r>
              <a:rPr lang="en-US" sz="4800" dirty="0"/>
              <a:t>and steal our hearts</a:t>
            </a:r>
            <a:br>
              <a:rPr lang="en-US" sz="4800" dirty="0"/>
            </a:br>
            <a:r>
              <a:rPr lang="en-US" sz="4800" dirty="0"/>
              <a:t>like a baby, like a baby.</a:t>
            </a:r>
          </a:p>
        </p:txBody>
      </p:sp>
    </p:spTree>
    <p:extLst>
      <p:ext uri="{BB962C8B-B14F-4D97-AF65-F5344CB8AC3E}">
        <p14:creationId xmlns:p14="http://schemas.microsoft.com/office/powerpoint/2010/main" val="3249785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DD34C-904A-CF4B-9162-0B0E7F638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3840"/>
            <a:ext cx="10815638" cy="5286905"/>
          </a:xfrm>
        </p:spPr>
        <p:txBody>
          <a:bodyPr anchor="ctr"/>
          <a:lstStyle/>
          <a:p>
            <a:r>
              <a:rPr lang="en-US" dirty="0"/>
              <a:t>Even in the midst of all of this…</a:t>
            </a:r>
          </a:p>
        </p:txBody>
      </p:sp>
    </p:spTree>
    <p:extLst>
      <p:ext uri="{BB962C8B-B14F-4D97-AF65-F5344CB8AC3E}">
        <p14:creationId xmlns:p14="http://schemas.microsoft.com/office/powerpoint/2010/main" val="442372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75</TotalTime>
  <Words>43</Words>
  <Application>Microsoft Macintosh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 Boardroom</vt:lpstr>
      <vt:lpstr>Drawing Nearer</vt:lpstr>
      <vt:lpstr>Even in the midst of all of this – trouble on the news,  no peace within –  still there is light in the distance drawing nearer, drawing nearer.</vt:lpstr>
      <vt:lpstr>So, open up our eyes  to see your light. Open up our arms, they’re clenched so tightly. Come in like a thief  and steal our hearts like a baby, like a baby.</vt:lpstr>
      <vt:lpstr>Even in the midst of all of this – trouble on the news,  no peace within –  still there is light in the distance drawing nearer, drawing nearer.</vt:lpstr>
      <vt:lpstr>So, open up our eyes  to see your light. Open up our arms, they’re clenched so tightly. Come in like a thief  and steal our hearts like a baby, like a baby.</vt:lpstr>
      <vt:lpstr>Even in the midst of all of this…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Nearer</dc:title>
  <dc:creator>Christopher Grundy</dc:creator>
  <cp:lastModifiedBy>Christopher Grundy</cp:lastModifiedBy>
  <cp:revision>2</cp:revision>
  <dcterms:created xsi:type="dcterms:W3CDTF">2018-11-14T20:07:45Z</dcterms:created>
  <dcterms:modified xsi:type="dcterms:W3CDTF">2018-11-14T21:22:56Z</dcterms:modified>
</cp:coreProperties>
</file>