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8" r:id="rId4"/>
    <p:sldId id="269" r:id="rId5"/>
    <p:sldId id="270" r:id="rId6"/>
    <p:sldId id="271" r:id="rId7"/>
    <p:sldId id="272" r:id="rId8"/>
    <p:sldId id="279" r:id="rId9"/>
    <p:sldId id="280" r:id="rId10"/>
    <p:sldId id="274" r:id="rId11"/>
    <p:sldId id="275" r:id="rId12"/>
    <p:sldId id="281" r:id="rId13"/>
    <p:sldId id="282" r:id="rId14"/>
    <p:sldId id="276" r:id="rId15"/>
    <p:sldId id="277" r:id="rId16"/>
    <p:sldId id="283" r:id="rId17"/>
    <p:sldId id="284" r:id="rId18"/>
    <p:sldId id="28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511C-A3CE-40A8-B196-AD3EEED8E456}" type="datetimeFigureOut">
              <a:rPr lang="en-CA" smtClean="0"/>
              <a:pPr/>
              <a:t>2018-03-24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ADF8-F457-4CA2-94F0-6F8D22120F7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511C-A3CE-40A8-B196-AD3EEED8E456}" type="datetimeFigureOut">
              <a:rPr lang="en-CA" smtClean="0"/>
              <a:pPr/>
              <a:t>2018-03-24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ADF8-F457-4CA2-94F0-6F8D22120F7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511C-A3CE-40A8-B196-AD3EEED8E456}" type="datetimeFigureOut">
              <a:rPr lang="en-CA" smtClean="0"/>
              <a:pPr/>
              <a:t>2018-03-24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ADF8-F457-4CA2-94F0-6F8D22120F7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511C-A3CE-40A8-B196-AD3EEED8E456}" type="datetimeFigureOut">
              <a:rPr lang="en-CA" smtClean="0"/>
              <a:pPr/>
              <a:t>2018-03-24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ADF8-F457-4CA2-94F0-6F8D22120F7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511C-A3CE-40A8-B196-AD3EEED8E456}" type="datetimeFigureOut">
              <a:rPr lang="en-CA" smtClean="0"/>
              <a:pPr/>
              <a:t>2018-03-24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ADF8-F457-4CA2-94F0-6F8D22120F7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511C-A3CE-40A8-B196-AD3EEED8E456}" type="datetimeFigureOut">
              <a:rPr lang="en-CA" smtClean="0"/>
              <a:pPr/>
              <a:t>2018-03-24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ADF8-F457-4CA2-94F0-6F8D22120F7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511C-A3CE-40A8-B196-AD3EEED8E456}" type="datetimeFigureOut">
              <a:rPr lang="en-CA" smtClean="0"/>
              <a:pPr/>
              <a:t>2018-03-24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ADF8-F457-4CA2-94F0-6F8D22120F7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511C-A3CE-40A8-B196-AD3EEED8E456}" type="datetimeFigureOut">
              <a:rPr lang="en-CA" smtClean="0"/>
              <a:pPr/>
              <a:t>2018-03-24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ADF8-F457-4CA2-94F0-6F8D22120F7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511C-A3CE-40A8-B196-AD3EEED8E456}" type="datetimeFigureOut">
              <a:rPr lang="en-CA" smtClean="0"/>
              <a:pPr/>
              <a:t>2018-03-24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ADF8-F457-4CA2-94F0-6F8D22120F7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511C-A3CE-40A8-B196-AD3EEED8E456}" type="datetimeFigureOut">
              <a:rPr lang="en-CA" smtClean="0"/>
              <a:pPr/>
              <a:t>2018-03-24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ADF8-F457-4CA2-94F0-6F8D22120F7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511C-A3CE-40A8-B196-AD3EEED8E456}" type="datetimeFigureOut">
              <a:rPr lang="en-CA" smtClean="0"/>
              <a:pPr/>
              <a:t>2018-03-24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ADF8-F457-4CA2-94F0-6F8D22120F7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6511C-A3CE-40A8-B196-AD3EEED8E456}" type="datetimeFigureOut">
              <a:rPr lang="en-CA" smtClean="0"/>
              <a:pPr/>
              <a:t>2018-03-24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1ADF8-F457-4CA2-94F0-6F8D22120F74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1143000"/>
          </a:xfrm>
        </p:spPr>
        <p:txBody>
          <a:bodyPr>
            <a:normAutofit/>
          </a:bodyPr>
          <a:lstStyle/>
          <a:p>
            <a:r>
              <a:rPr lang="en-CA" sz="5400" b="1" dirty="0" smtClean="0">
                <a:solidFill>
                  <a:schemeClr val="bg1"/>
                </a:solidFill>
              </a:rPr>
              <a:t>We Are a Rainbow</a:t>
            </a:r>
            <a:endParaRPr lang="en-CA" sz="5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97163"/>
          </a:xfrm>
        </p:spPr>
        <p:txBody>
          <a:bodyPr/>
          <a:lstStyle/>
          <a:p>
            <a:pPr algn="ctr">
              <a:buNone/>
            </a:pPr>
            <a:r>
              <a:rPr lang="en-CA" dirty="0" smtClean="0">
                <a:solidFill>
                  <a:schemeClr val="bg1"/>
                </a:solidFill>
              </a:rPr>
              <a:t>Words and music:</a:t>
            </a:r>
          </a:p>
          <a:p>
            <a:pPr algn="ctr">
              <a:buNone/>
            </a:pPr>
            <a:r>
              <a:rPr lang="en-CA" dirty="0" smtClean="0">
                <a:solidFill>
                  <a:schemeClr val="bg1"/>
                </a:solidFill>
              </a:rPr>
              <a:t>David Kai ©2017</a:t>
            </a:r>
          </a:p>
          <a:p>
            <a:pPr algn="ctr">
              <a:buNone/>
            </a:pPr>
            <a:r>
              <a:rPr lang="en-CA" dirty="0" smtClean="0">
                <a:solidFill>
                  <a:schemeClr val="bg1"/>
                </a:solidFill>
              </a:rPr>
              <a:t>Tune: Slocan</a:t>
            </a:r>
            <a:endParaRPr lang="en-CA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We </a:t>
            </a:r>
            <a:r>
              <a:rPr lang="en-CA" sz="4400" b="1" dirty="0">
                <a:solidFill>
                  <a:schemeClr val="bg1"/>
                </a:solidFill>
              </a:rPr>
              <a:t>are hope to still believe </a:t>
            </a:r>
            <a:r>
              <a:rPr lang="en-CA" sz="4400" b="1" dirty="0" smtClean="0">
                <a:solidFill>
                  <a:schemeClr val="bg1"/>
                </a:solidFill>
              </a:rPr>
              <a:t> </a:t>
            </a:r>
            <a:endParaRPr lang="en-CA" sz="44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in </a:t>
            </a:r>
            <a:r>
              <a:rPr lang="en-CA" sz="4400" b="1" dirty="0">
                <a:solidFill>
                  <a:schemeClr val="bg1"/>
                </a:solidFill>
              </a:rPr>
              <a:t>tomorrow’s better </a:t>
            </a:r>
            <a:r>
              <a:rPr lang="en-CA" sz="4400" b="1" dirty="0" smtClean="0">
                <a:solidFill>
                  <a:schemeClr val="bg1"/>
                </a:solidFill>
              </a:rPr>
              <a:t>day</a:t>
            </a:r>
            <a:endParaRPr lang="en-CA" sz="4400" b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>
                <a:solidFill>
                  <a:schemeClr val="bg1"/>
                </a:solidFill>
              </a:rPr>
              <a:t>We are peace in a world </a:t>
            </a:r>
            <a:endParaRPr lang="en-CA" sz="44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that’s </a:t>
            </a:r>
            <a:r>
              <a:rPr lang="en-CA" sz="4400" b="1" dirty="0">
                <a:solidFill>
                  <a:schemeClr val="bg1"/>
                </a:solidFill>
              </a:rPr>
              <a:t>torn </a:t>
            </a:r>
            <a:r>
              <a:rPr lang="en-CA" sz="4400" b="1" dirty="0" smtClean="0">
                <a:solidFill>
                  <a:schemeClr val="bg1"/>
                </a:solidFill>
              </a:rPr>
              <a:t>apart</a:t>
            </a:r>
            <a:endParaRPr lang="en-CA" sz="4400" b="1" dirty="0">
              <a:solidFill>
                <a:schemeClr val="bg1"/>
              </a:solidFill>
            </a:endParaRP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ctr">
              <a:buNone/>
            </a:pPr>
            <a:r>
              <a:rPr lang="en-CA" sz="4400" b="1" dirty="0">
                <a:solidFill>
                  <a:schemeClr val="bg1"/>
                </a:solidFill>
              </a:rPr>
              <a:t>We are joy that will last in all </a:t>
            </a:r>
            <a:r>
              <a:rPr lang="en-CA" sz="4400" b="1" dirty="0" smtClean="0">
                <a:solidFill>
                  <a:schemeClr val="bg1"/>
                </a:solidFill>
              </a:rPr>
              <a:t>the</a:t>
            </a: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 </a:t>
            </a:r>
            <a:r>
              <a:rPr lang="en-CA" sz="4400" b="1" dirty="0">
                <a:solidFill>
                  <a:schemeClr val="bg1"/>
                </a:solidFill>
              </a:rPr>
              <a:t>struggles that we </a:t>
            </a:r>
            <a:r>
              <a:rPr lang="en-CA" sz="4400" b="1" dirty="0" smtClean="0">
                <a:solidFill>
                  <a:schemeClr val="bg1"/>
                </a:solidFill>
              </a:rPr>
              <a:t>face</a:t>
            </a:r>
            <a:endParaRPr lang="en-CA" sz="4400" b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>
                <a:solidFill>
                  <a:schemeClr val="bg1"/>
                </a:solidFill>
              </a:rPr>
              <a:t>We are love that blooms </a:t>
            </a:r>
            <a:r>
              <a:rPr lang="en-CA" sz="4400" b="1" dirty="0" smtClean="0">
                <a:solidFill>
                  <a:schemeClr val="bg1"/>
                </a:solidFill>
              </a:rPr>
              <a:t>and</a:t>
            </a: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 </a:t>
            </a:r>
            <a:r>
              <a:rPr lang="en-CA" sz="4400" b="1" dirty="0">
                <a:solidFill>
                  <a:schemeClr val="bg1"/>
                </a:solidFill>
              </a:rPr>
              <a:t>grows in every </a:t>
            </a:r>
            <a:r>
              <a:rPr lang="en-CA" sz="4400" b="1" dirty="0" smtClean="0">
                <a:solidFill>
                  <a:schemeClr val="bg1"/>
                </a:solidFill>
              </a:rPr>
              <a:t>heart</a:t>
            </a:r>
            <a:endParaRPr lang="en-CA" sz="4400" b="1" dirty="0">
              <a:solidFill>
                <a:schemeClr val="bg1"/>
              </a:solidFill>
            </a:endParaRP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ctr">
              <a:buNone/>
            </a:pPr>
            <a:r>
              <a:rPr lang="en-CA" sz="4400" b="1" dirty="0">
                <a:solidFill>
                  <a:schemeClr val="bg1"/>
                </a:solidFill>
              </a:rPr>
              <a:t>We are a </a:t>
            </a:r>
            <a:r>
              <a:rPr lang="en-CA" sz="4400" b="1" dirty="0" smtClean="0">
                <a:solidFill>
                  <a:schemeClr val="bg1"/>
                </a:solidFill>
              </a:rPr>
              <a:t>rainbow</a:t>
            </a: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sign </a:t>
            </a:r>
            <a:r>
              <a:rPr lang="en-CA" sz="4400" b="1" dirty="0">
                <a:solidFill>
                  <a:schemeClr val="bg1"/>
                </a:solidFill>
              </a:rPr>
              <a:t>of covenant and </a:t>
            </a:r>
            <a:r>
              <a:rPr lang="en-CA" sz="4400" b="1" dirty="0" smtClean="0">
                <a:solidFill>
                  <a:schemeClr val="bg1"/>
                </a:solidFill>
              </a:rPr>
              <a:t>peace</a:t>
            </a:r>
            <a:endParaRPr lang="en-CA" sz="4400" b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For </a:t>
            </a:r>
            <a:r>
              <a:rPr lang="en-CA" sz="4400" b="1" dirty="0">
                <a:solidFill>
                  <a:schemeClr val="bg1"/>
                </a:solidFill>
              </a:rPr>
              <a:t>the flood of tears </a:t>
            </a:r>
            <a:endParaRPr lang="en-CA" sz="44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will </a:t>
            </a:r>
            <a:r>
              <a:rPr lang="en-CA" sz="4400" b="1" dirty="0">
                <a:solidFill>
                  <a:schemeClr val="bg1"/>
                </a:solidFill>
              </a:rPr>
              <a:t>finally cease to </a:t>
            </a:r>
            <a:r>
              <a:rPr lang="en-CA" sz="4400" b="1" dirty="0" smtClean="0">
                <a:solidFill>
                  <a:schemeClr val="bg1"/>
                </a:solidFill>
              </a:rPr>
              <a:t>be</a:t>
            </a:r>
            <a:endParaRPr lang="en-CA" sz="4400" b="1" dirty="0">
              <a:solidFill>
                <a:schemeClr val="bg1"/>
              </a:solidFill>
            </a:endParaRP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ctr">
              <a:buNone/>
            </a:pPr>
            <a:r>
              <a:rPr lang="en-CA" sz="4400" b="1" dirty="0">
                <a:solidFill>
                  <a:schemeClr val="bg1"/>
                </a:solidFill>
              </a:rPr>
              <a:t>Come shine your </a:t>
            </a:r>
            <a:r>
              <a:rPr lang="en-CA" sz="4400" b="1" dirty="0" smtClean="0">
                <a:solidFill>
                  <a:schemeClr val="bg1"/>
                </a:solidFill>
              </a:rPr>
              <a:t>rainbow</a:t>
            </a:r>
            <a:endParaRPr lang="en-CA" sz="44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   splash </a:t>
            </a:r>
            <a:r>
              <a:rPr lang="en-CA" sz="4400" b="1" dirty="0">
                <a:solidFill>
                  <a:schemeClr val="bg1"/>
                </a:solidFill>
              </a:rPr>
              <a:t>your hues across the </a:t>
            </a:r>
            <a:r>
              <a:rPr lang="en-CA" sz="4400" b="1" dirty="0" smtClean="0">
                <a:solidFill>
                  <a:schemeClr val="bg1"/>
                </a:solidFill>
              </a:rPr>
              <a:t>sky</a:t>
            </a:r>
            <a:endParaRPr lang="en-CA" sz="4400" b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Paint </a:t>
            </a:r>
            <a:r>
              <a:rPr lang="en-CA" sz="4400" b="1" dirty="0">
                <a:solidFill>
                  <a:schemeClr val="bg1"/>
                </a:solidFill>
              </a:rPr>
              <a:t>the world in </a:t>
            </a:r>
            <a:r>
              <a:rPr lang="en-CA" sz="4400" b="1" dirty="0" smtClean="0">
                <a:solidFill>
                  <a:schemeClr val="bg1"/>
                </a:solidFill>
              </a:rPr>
              <a:t>colors </a:t>
            </a:r>
            <a:endParaRPr lang="en-CA" sz="44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proud </a:t>
            </a:r>
            <a:r>
              <a:rPr lang="en-CA" sz="4400" b="1" dirty="0">
                <a:solidFill>
                  <a:schemeClr val="bg1"/>
                </a:solidFill>
              </a:rPr>
              <a:t>and bold and </a:t>
            </a:r>
            <a:r>
              <a:rPr lang="en-CA" sz="4400" b="1" dirty="0" smtClean="0">
                <a:solidFill>
                  <a:schemeClr val="bg1"/>
                </a:solidFill>
              </a:rPr>
              <a:t>free</a:t>
            </a:r>
            <a:endParaRPr lang="en-CA" sz="4400" b="1" dirty="0">
              <a:solidFill>
                <a:schemeClr val="bg1"/>
              </a:solidFill>
            </a:endParaRP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When </a:t>
            </a:r>
            <a:r>
              <a:rPr lang="en-CA" sz="4400" b="1" dirty="0">
                <a:solidFill>
                  <a:schemeClr val="bg1"/>
                </a:solidFill>
              </a:rPr>
              <a:t>we face the storms of </a:t>
            </a:r>
            <a:r>
              <a:rPr lang="en-CA" sz="4400" b="1" dirty="0" smtClean="0">
                <a:solidFill>
                  <a:schemeClr val="bg1"/>
                </a:solidFill>
              </a:rPr>
              <a:t>life</a:t>
            </a: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we </a:t>
            </a:r>
            <a:r>
              <a:rPr lang="en-CA" sz="4400" b="1" dirty="0">
                <a:solidFill>
                  <a:schemeClr val="bg1"/>
                </a:solidFill>
              </a:rPr>
              <a:t>will never be </a:t>
            </a:r>
            <a:r>
              <a:rPr lang="en-CA" sz="4400" b="1" dirty="0" smtClean="0">
                <a:solidFill>
                  <a:schemeClr val="bg1"/>
                </a:solidFill>
              </a:rPr>
              <a:t>alone</a:t>
            </a:r>
            <a:endParaRPr lang="en-CA" sz="4400" b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>
                <a:solidFill>
                  <a:schemeClr val="bg1"/>
                </a:solidFill>
              </a:rPr>
              <a:t>For our God will be with </a:t>
            </a:r>
            <a:r>
              <a:rPr lang="en-CA" sz="4400" b="1" dirty="0" smtClean="0">
                <a:solidFill>
                  <a:schemeClr val="bg1"/>
                </a:solidFill>
              </a:rPr>
              <a:t>us</a:t>
            </a: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on </a:t>
            </a:r>
            <a:r>
              <a:rPr lang="en-CA" sz="4400" b="1" dirty="0">
                <a:solidFill>
                  <a:schemeClr val="bg1"/>
                </a:solidFill>
              </a:rPr>
              <a:t>the </a:t>
            </a:r>
            <a:r>
              <a:rPr lang="en-CA" sz="4400" b="1" dirty="0" smtClean="0">
                <a:solidFill>
                  <a:schemeClr val="bg1"/>
                </a:solidFill>
              </a:rPr>
              <a:t>way</a:t>
            </a:r>
            <a:endParaRPr lang="en-CA" sz="4400" b="1" dirty="0">
              <a:solidFill>
                <a:schemeClr val="bg1"/>
              </a:solidFill>
            </a:endParaRP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ctr">
              <a:buNone/>
            </a:pPr>
            <a:r>
              <a:rPr lang="en-CA" sz="4400" b="1" dirty="0">
                <a:solidFill>
                  <a:schemeClr val="bg1"/>
                </a:solidFill>
              </a:rPr>
              <a:t>Hand in hand, side by </a:t>
            </a:r>
            <a:r>
              <a:rPr lang="en-CA" sz="4400" b="1" dirty="0" smtClean="0">
                <a:solidFill>
                  <a:schemeClr val="bg1"/>
                </a:solidFill>
              </a:rPr>
              <a:t>side</a:t>
            </a: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we </a:t>
            </a:r>
            <a:r>
              <a:rPr lang="en-CA" sz="4400" b="1" dirty="0">
                <a:solidFill>
                  <a:schemeClr val="bg1"/>
                </a:solidFill>
              </a:rPr>
              <a:t>won’t be </a:t>
            </a:r>
            <a:r>
              <a:rPr lang="en-CA" sz="4400" b="1" dirty="0" smtClean="0">
                <a:solidFill>
                  <a:schemeClr val="bg1"/>
                </a:solidFill>
              </a:rPr>
              <a:t>frightened </a:t>
            </a:r>
            <a:r>
              <a:rPr lang="en-CA" sz="4400" b="1" dirty="0">
                <a:solidFill>
                  <a:schemeClr val="bg1"/>
                </a:solidFill>
              </a:rPr>
              <a:t>any </a:t>
            </a:r>
            <a:r>
              <a:rPr lang="en-CA" sz="4400" b="1" dirty="0" smtClean="0">
                <a:solidFill>
                  <a:schemeClr val="bg1"/>
                </a:solidFill>
              </a:rPr>
              <a:t>more</a:t>
            </a:r>
            <a:endParaRPr lang="en-CA" sz="4400" b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>
                <a:solidFill>
                  <a:schemeClr val="bg1"/>
                </a:solidFill>
              </a:rPr>
              <a:t>As the mourning night of </a:t>
            </a:r>
            <a:r>
              <a:rPr lang="en-CA" sz="4400" b="1" dirty="0" smtClean="0">
                <a:solidFill>
                  <a:schemeClr val="bg1"/>
                </a:solidFill>
              </a:rPr>
              <a:t>tears</a:t>
            </a: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 </a:t>
            </a:r>
            <a:r>
              <a:rPr lang="en-CA" sz="4400" b="1" dirty="0">
                <a:solidFill>
                  <a:schemeClr val="bg1"/>
                </a:solidFill>
              </a:rPr>
              <a:t>breaks into </a:t>
            </a:r>
            <a:r>
              <a:rPr lang="en-CA" sz="4400" b="1" dirty="0" smtClean="0">
                <a:solidFill>
                  <a:schemeClr val="bg1"/>
                </a:solidFill>
              </a:rPr>
              <a:t>day</a:t>
            </a:r>
            <a:endParaRPr lang="en-CA" sz="44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CA" sz="44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CA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ctr">
              <a:buNone/>
            </a:pPr>
            <a:r>
              <a:rPr lang="en-CA" sz="4400" b="1" dirty="0">
                <a:solidFill>
                  <a:schemeClr val="bg1"/>
                </a:solidFill>
              </a:rPr>
              <a:t>We are a </a:t>
            </a:r>
            <a:r>
              <a:rPr lang="en-CA" sz="4400" b="1" dirty="0" smtClean="0">
                <a:solidFill>
                  <a:schemeClr val="bg1"/>
                </a:solidFill>
              </a:rPr>
              <a:t>rainbow </a:t>
            </a: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sign </a:t>
            </a:r>
            <a:r>
              <a:rPr lang="en-CA" sz="4400" b="1" dirty="0">
                <a:solidFill>
                  <a:schemeClr val="bg1"/>
                </a:solidFill>
              </a:rPr>
              <a:t>of covenant and </a:t>
            </a:r>
            <a:r>
              <a:rPr lang="en-CA" sz="4400" b="1" dirty="0" smtClean="0">
                <a:solidFill>
                  <a:schemeClr val="bg1"/>
                </a:solidFill>
              </a:rPr>
              <a:t>peace</a:t>
            </a:r>
            <a:endParaRPr lang="en-CA" sz="4400" b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For </a:t>
            </a:r>
            <a:r>
              <a:rPr lang="en-CA" sz="4400" b="1" dirty="0">
                <a:solidFill>
                  <a:schemeClr val="bg1"/>
                </a:solidFill>
              </a:rPr>
              <a:t>the flood of tears will </a:t>
            </a:r>
            <a:endParaRPr lang="en-CA" sz="44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finally </a:t>
            </a:r>
            <a:r>
              <a:rPr lang="en-CA" sz="4400" b="1" dirty="0">
                <a:solidFill>
                  <a:schemeClr val="bg1"/>
                </a:solidFill>
              </a:rPr>
              <a:t>cease to </a:t>
            </a:r>
            <a:r>
              <a:rPr lang="en-CA" sz="4400" b="1" dirty="0" smtClean="0">
                <a:solidFill>
                  <a:schemeClr val="bg1"/>
                </a:solidFill>
              </a:rPr>
              <a:t>be</a:t>
            </a:r>
            <a:endParaRPr lang="en-CA" sz="4400" b="1" dirty="0">
              <a:solidFill>
                <a:schemeClr val="bg1"/>
              </a:solidFill>
            </a:endParaRP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435280" cy="61926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CA" sz="4400" b="1" dirty="0">
                <a:solidFill>
                  <a:schemeClr val="bg1"/>
                </a:solidFill>
              </a:rPr>
              <a:t>Come shine your </a:t>
            </a:r>
            <a:r>
              <a:rPr lang="en-CA" sz="4400" b="1" dirty="0" smtClean="0">
                <a:solidFill>
                  <a:schemeClr val="bg1"/>
                </a:solidFill>
              </a:rPr>
              <a:t>rainbow</a:t>
            </a:r>
            <a:endParaRPr lang="en-CA" sz="44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   splash </a:t>
            </a:r>
            <a:r>
              <a:rPr lang="en-CA" sz="4400" b="1" dirty="0">
                <a:solidFill>
                  <a:schemeClr val="bg1"/>
                </a:solidFill>
              </a:rPr>
              <a:t>your hues across the </a:t>
            </a:r>
            <a:r>
              <a:rPr lang="en-CA" sz="4400" b="1" dirty="0" smtClean="0">
                <a:solidFill>
                  <a:schemeClr val="bg1"/>
                </a:solidFill>
              </a:rPr>
              <a:t>sky</a:t>
            </a:r>
            <a:endParaRPr lang="en-CA" sz="4400" b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Paint </a:t>
            </a:r>
            <a:r>
              <a:rPr lang="en-CA" sz="4400" b="1" dirty="0">
                <a:solidFill>
                  <a:schemeClr val="bg1"/>
                </a:solidFill>
              </a:rPr>
              <a:t>the world in </a:t>
            </a:r>
            <a:r>
              <a:rPr lang="en-CA" sz="4400" b="1" dirty="0" smtClean="0">
                <a:solidFill>
                  <a:schemeClr val="bg1"/>
                </a:solidFill>
              </a:rPr>
              <a:t>colors </a:t>
            </a:r>
            <a:endParaRPr lang="en-CA" sz="44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proud </a:t>
            </a:r>
            <a:r>
              <a:rPr lang="en-CA" sz="4400" b="1" dirty="0">
                <a:solidFill>
                  <a:schemeClr val="bg1"/>
                </a:solidFill>
              </a:rPr>
              <a:t>and bold and </a:t>
            </a:r>
            <a:r>
              <a:rPr lang="en-CA" sz="4400" b="1" dirty="0" smtClean="0">
                <a:solidFill>
                  <a:schemeClr val="bg1"/>
                </a:solidFill>
              </a:rPr>
              <a:t>free</a:t>
            </a:r>
            <a:endParaRPr lang="en-CA" sz="44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Paint the world in colors </a:t>
            </a:r>
            <a:endParaRPr lang="en-CA" sz="44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proud </a:t>
            </a:r>
            <a:r>
              <a:rPr lang="en-CA" sz="4400" b="1" dirty="0" smtClean="0">
                <a:solidFill>
                  <a:schemeClr val="bg1"/>
                </a:solidFill>
              </a:rPr>
              <a:t>and bold and </a:t>
            </a:r>
            <a:r>
              <a:rPr lang="en-CA" sz="4400" b="1" dirty="0" smtClean="0">
                <a:solidFill>
                  <a:schemeClr val="bg1"/>
                </a:solidFill>
              </a:rPr>
              <a:t>free</a:t>
            </a:r>
            <a:endParaRPr lang="en-CA" sz="44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CA" sz="4400" b="1" dirty="0">
              <a:solidFill>
                <a:schemeClr val="bg1"/>
              </a:solidFill>
            </a:endParaRP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CA" sz="40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en-CA" sz="40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en-CA" sz="40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en-CA" sz="40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dirty="0" smtClean="0">
                <a:solidFill>
                  <a:schemeClr val="bg1"/>
                </a:solidFill>
              </a:rPr>
              <a:t>davidwkai@gmail.com</a:t>
            </a:r>
            <a:endParaRPr lang="en-CA" dirty="0" smtClean="0"/>
          </a:p>
          <a:p>
            <a:pPr algn="ctr">
              <a:buNone/>
            </a:pPr>
            <a:r>
              <a:rPr lang="en-CA" dirty="0" smtClean="0">
                <a:solidFill>
                  <a:schemeClr val="bg1"/>
                </a:solidFill>
              </a:rPr>
              <a:t>www.sites.google.com/site/davidwkaismusic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ctr">
              <a:buNone/>
            </a:pPr>
            <a:r>
              <a:rPr lang="en-CA" sz="4400" b="1" dirty="0">
                <a:solidFill>
                  <a:schemeClr val="bg1"/>
                </a:solidFill>
              </a:rPr>
              <a:t>We’re the light of all the </a:t>
            </a:r>
            <a:r>
              <a:rPr lang="en-CA" sz="4400" b="1" dirty="0" smtClean="0">
                <a:solidFill>
                  <a:schemeClr val="bg1"/>
                </a:solidFill>
              </a:rPr>
              <a:t>world </a:t>
            </a:r>
            <a:endParaRPr lang="en-CA" sz="44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we </a:t>
            </a:r>
            <a:r>
              <a:rPr lang="en-CA" sz="4400" b="1" dirty="0">
                <a:solidFill>
                  <a:schemeClr val="bg1"/>
                </a:solidFill>
              </a:rPr>
              <a:t>are a city on a </a:t>
            </a:r>
            <a:r>
              <a:rPr lang="en-CA" sz="4400" b="1" dirty="0" smtClean="0">
                <a:solidFill>
                  <a:schemeClr val="bg1"/>
                </a:solidFill>
              </a:rPr>
              <a:t>hill</a:t>
            </a:r>
            <a:endParaRPr lang="en-CA" sz="4400" b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>
                <a:solidFill>
                  <a:schemeClr val="bg1"/>
                </a:solidFill>
              </a:rPr>
              <a:t>We’re a candle on a </a:t>
            </a:r>
            <a:r>
              <a:rPr lang="en-CA" sz="4400" b="1" dirty="0" smtClean="0">
                <a:solidFill>
                  <a:schemeClr val="bg1"/>
                </a:solidFill>
              </a:rPr>
              <a:t>stand</a:t>
            </a: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 </a:t>
            </a:r>
            <a:r>
              <a:rPr lang="en-CA" sz="4400" b="1" dirty="0">
                <a:solidFill>
                  <a:schemeClr val="bg1"/>
                </a:solidFill>
              </a:rPr>
              <a:t>proclaiming </a:t>
            </a:r>
            <a:r>
              <a:rPr lang="en-CA" sz="4400" b="1" dirty="0" smtClean="0">
                <a:solidFill>
                  <a:schemeClr val="bg1"/>
                </a:solidFill>
              </a:rPr>
              <a:t>light</a:t>
            </a:r>
            <a:endParaRPr lang="en-CA" sz="4400" b="1" dirty="0">
              <a:solidFill>
                <a:schemeClr val="bg1"/>
              </a:solidFill>
            </a:endParaRP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ctr">
              <a:buNone/>
            </a:pPr>
            <a:r>
              <a:rPr lang="en-CA" sz="4400" dirty="0"/>
              <a:t> </a:t>
            </a:r>
            <a:r>
              <a:rPr lang="en-CA" sz="4400" b="1" dirty="0" smtClean="0">
                <a:solidFill>
                  <a:schemeClr val="bg1"/>
                </a:solidFill>
              </a:rPr>
              <a:t>We </a:t>
            </a:r>
            <a:r>
              <a:rPr lang="en-CA" sz="4400" b="1" dirty="0">
                <a:solidFill>
                  <a:schemeClr val="bg1"/>
                </a:solidFill>
              </a:rPr>
              <a:t>will not hide our </a:t>
            </a:r>
            <a:r>
              <a:rPr lang="en-CA" sz="4400" b="1" dirty="0" smtClean="0">
                <a:solidFill>
                  <a:schemeClr val="bg1"/>
                </a:solidFill>
              </a:rPr>
              <a:t>lamp</a:t>
            </a: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 </a:t>
            </a:r>
            <a:r>
              <a:rPr lang="en-CA" sz="4400" b="1" dirty="0">
                <a:solidFill>
                  <a:schemeClr val="bg1"/>
                </a:solidFill>
              </a:rPr>
              <a:t>beneath a bushel any </a:t>
            </a:r>
            <a:r>
              <a:rPr lang="en-CA" sz="4400" b="1" dirty="0" smtClean="0">
                <a:solidFill>
                  <a:schemeClr val="bg1"/>
                </a:solidFill>
              </a:rPr>
              <a:t>more</a:t>
            </a:r>
            <a:endParaRPr lang="en-CA" sz="4400" b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>
                <a:solidFill>
                  <a:schemeClr val="bg1"/>
                </a:solidFill>
              </a:rPr>
              <a:t>We will shine a ray of hope </a:t>
            </a:r>
            <a:endParaRPr lang="en-CA" sz="44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that’s burning bright</a:t>
            </a:r>
            <a:endParaRPr lang="en-CA" sz="4400" b="1" dirty="0">
              <a:solidFill>
                <a:schemeClr val="bg1"/>
              </a:solidFill>
            </a:endParaRP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ctr">
              <a:buNone/>
            </a:pPr>
            <a:r>
              <a:rPr lang="en-CA" sz="4400" b="1" dirty="0">
                <a:solidFill>
                  <a:schemeClr val="bg1"/>
                </a:solidFill>
              </a:rPr>
              <a:t>We are a </a:t>
            </a:r>
            <a:r>
              <a:rPr lang="en-CA" sz="4400" b="1" dirty="0" smtClean="0">
                <a:solidFill>
                  <a:schemeClr val="bg1"/>
                </a:solidFill>
              </a:rPr>
              <a:t>rainbow                      </a:t>
            </a: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sign </a:t>
            </a:r>
            <a:r>
              <a:rPr lang="en-CA" sz="4400" b="1" dirty="0">
                <a:solidFill>
                  <a:schemeClr val="bg1"/>
                </a:solidFill>
              </a:rPr>
              <a:t>of covenant and </a:t>
            </a:r>
            <a:r>
              <a:rPr lang="en-CA" sz="4400" b="1" dirty="0" smtClean="0">
                <a:solidFill>
                  <a:schemeClr val="bg1"/>
                </a:solidFill>
              </a:rPr>
              <a:t>peace</a:t>
            </a:r>
            <a:endParaRPr lang="en-CA" sz="4400" b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For </a:t>
            </a:r>
            <a:r>
              <a:rPr lang="en-CA" sz="4400" b="1" dirty="0">
                <a:solidFill>
                  <a:schemeClr val="bg1"/>
                </a:solidFill>
              </a:rPr>
              <a:t>the flood of tears will </a:t>
            </a:r>
            <a:endParaRPr lang="en-CA" sz="44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finally </a:t>
            </a:r>
            <a:r>
              <a:rPr lang="en-CA" sz="4400" b="1" dirty="0">
                <a:solidFill>
                  <a:schemeClr val="bg1"/>
                </a:solidFill>
              </a:rPr>
              <a:t>cease to </a:t>
            </a:r>
            <a:r>
              <a:rPr lang="en-CA" sz="4400" b="1" dirty="0" smtClean="0">
                <a:solidFill>
                  <a:schemeClr val="bg1"/>
                </a:solidFill>
              </a:rPr>
              <a:t>be</a:t>
            </a:r>
            <a:endParaRPr lang="en-CA" sz="4400" b="1" dirty="0">
              <a:solidFill>
                <a:schemeClr val="bg1"/>
              </a:solidFill>
            </a:endParaRP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ctr">
              <a:buNone/>
            </a:pPr>
            <a:r>
              <a:rPr lang="en-CA" sz="4400" b="1" dirty="0">
                <a:solidFill>
                  <a:schemeClr val="bg1"/>
                </a:solidFill>
              </a:rPr>
              <a:t>Come shine your </a:t>
            </a:r>
            <a:r>
              <a:rPr lang="en-CA" sz="4400" b="1" dirty="0" smtClean="0">
                <a:solidFill>
                  <a:schemeClr val="bg1"/>
                </a:solidFill>
              </a:rPr>
              <a:t>rainbow </a:t>
            </a:r>
            <a:endParaRPr lang="en-CA" sz="44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   splash </a:t>
            </a:r>
            <a:r>
              <a:rPr lang="en-CA" sz="4400" b="1" dirty="0">
                <a:solidFill>
                  <a:schemeClr val="bg1"/>
                </a:solidFill>
              </a:rPr>
              <a:t>your hues across the </a:t>
            </a:r>
            <a:r>
              <a:rPr lang="en-CA" sz="4400" b="1" dirty="0" smtClean="0">
                <a:solidFill>
                  <a:schemeClr val="bg1"/>
                </a:solidFill>
              </a:rPr>
              <a:t>sky</a:t>
            </a:r>
            <a:endParaRPr lang="en-CA" sz="4400" b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Paint </a:t>
            </a:r>
            <a:r>
              <a:rPr lang="en-CA" sz="4400" b="1" dirty="0">
                <a:solidFill>
                  <a:schemeClr val="bg1"/>
                </a:solidFill>
              </a:rPr>
              <a:t>the world in </a:t>
            </a:r>
            <a:r>
              <a:rPr lang="en-CA" sz="4400" b="1" dirty="0" smtClean="0">
                <a:solidFill>
                  <a:schemeClr val="bg1"/>
                </a:solidFill>
              </a:rPr>
              <a:t>colors </a:t>
            </a:r>
            <a:endParaRPr lang="en-CA" sz="44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proud </a:t>
            </a:r>
            <a:r>
              <a:rPr lang="en-CA" sz="4400" b="1" dirty="0">
                <a:solidFill>
                  <a:schemeClr val="bg1"/>
                </a:solidFill>
              </a:rPr>
              <a:t>and bold and </a:t>
            </a:r>
            <a:r>
              <a:rPr lang="en-CA" sz="4400" b="1" dirty="0" smtClean="0">
                <a:solidFill>
                  <a:schemeClr val="bg1"/>
                </a:solidFill>
              </a:rPr>
              <a:t>free</a:t>
            </a:r>
            <a:endParaRPr lang="en-CA" sz="4400" b="1" dirty="0">
              <a:solidFill>
                <a:schemeClr val="bg1"/>
              </a:solidFill>
            </a:endParaRP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We’re </a:t>
            </a:r>
            <a:r>
              <a:rPr lang="en-CA" sz="4400" b="1" dirty="0">
                <a:solidFill>
                  <a:schemeClr val="bg1"/>
                </a:solidFill>
              </a:rPr>
              <a:t>a coat of many </a:t>
            </a:r>
            <a:r>
              <a:rPr lang="en-CA" sz="4400" b="1" dirty="0" smtClean="0">
                <a:solidFill>
                  <a:schemeClr val="bg1"/>
                </a:solidFill>
              </a:rPr>
              <a:t>colors </a:t>
            </a:r>
            <a:endParaRPr lang="en-CA" sz="44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sewn </a:t>
            </a:r>
            <a:r>
              <a:rPr lang="en-CA" sz="4400" b="1" dirty="0">
                <a:solidFill>
                  <a:schemeClr val="bg1"/>
                </a:solidFill>
              </a:rPr>
              <a:t>from many different </a:t>
            </a:r>
            <a:r>
              <a:rPr lang="en-CA" sz="4400" b="1" dirty="0" smtClean="0">
                <a:solidFill>
                  <a:schemeClr val="bg1"/>
                </a:solidFill>
              </a:rPr>
              <a:t>threads</a:t>
            </a:r>
            <a:endParaRPr lang="en-CA" sz="4400" b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>
                <a:solidFill>
                  <a:schemeClr val="bg1"/>
                </a:solidFill>
              </a:rPr>
              <a:t>Covering all in </a:t>
            </a:r>
            <a:r>
              <a:rPr lang="en-CA" sz="4400" b="1" dirty="0" smtClean="0">
                <a:solidFill>
                  <a:schemeClr val="bg1"/>
                </a:solidFill>
              </a:rPr>
              <a:t>warmth</a:t>
            </a: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in </a:t>
            </a:r>
            <a:r>
              <a:rPr lang="en-CA" sz="4400" b="1" dirty="0">
                <a:solidFill>
                  <a:schemeClr val="bg1"/>
                </a:solidFill>
              </a:rPr>
              <a:t>welcome and in </a:t>
            </a:r>
            <a:r>
              <a:rPr lang="en-CA" sz="4400" b="1" dirty="0" smtClean="0">
                <a:solidFill>
                  <a:schemeClr val="bg1"/>
                </a:solidFill>
              </a:rPr>
              <a:t>grace</a:t>
            </a:r>
            <a:endParaRPr lang="en-CA" sz="4400" b="1" dirty="0">
              <a:solidFill>
                <a:schemeClr val="bg1"/>
              </a:solidFill>
            </a:endParaRP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ctr">
              <a:buNone/>
            </a:pPr>
            <a:r>
              <a:rPr lang="en-CA" sz="4400" b="1" dirty="0">
                <a:solidFill>
                  <a:schemeClr val="bg1"/>
                </a:solidFill>
              </a:rPr>
              <a:t>God said “Let there be light</a:t>
            </a:r>
            <a:r>
              <a:rPr lang="en-CA" sz="4400" b="1" dirty="0" smtClean="0">
                <a:solidFill>
                  <a:schemeClr val="bg1"/>
                </a:solidFill>
              </a:rPr>
              <a:t>” </a:t>
            </a: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created </a:t>
            </a:r>
            <a:r>
              <a:rPr lang="en-CA" sz="4400" b="1" dirty="0">
                <a:solidFill>
                  <a:schemeClr val="bg1"/>
                </a:solidFill>
              </a:rPr>
              <a:t>every varied </a:t>
            </a:r>
            <a:r>
              <a:rPr lang="en-CA" sz="4400" b="1" dirty="0" smtClean="0">
                <a:solidFill>
                  <a:schemeClr val="bg1"/>
                </a:solidFill>
              </a:rPr>
              <a:t>shade</a:t>
            </a:r>
            <a:endParaRPr lang="en-CA" sz="4400" b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>
                <a:solidFill>
                  <a:schemeClr val="bg1"/>
                </a:solidFill>
              </a:rPr>
              <a:t>In the rainbow each of us </a:t>
            </a:r>
            <a:endParaRPr lang="en-CA" sz="44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can  find </a:t>
            </a:r>
            <a:r>
              <a:rPr lang="en-CA" sz="4400" b="1" dirty="0">
                <a:solidFill>
                  <a:schemeClr val="bg1"/>
                </a:solidFill>
              </a:rPr>
              <a:t>a </a:t>
            </a:r>
            <a:r>
              <a:rPr lang="en-CA" sz="4400" b="1" dirty="0" smtClean="0">
                <a:solidFill>
                  <a:schemeClr val="bg1"/>
                </a:solidFill>
              </a:rPr>
              <a:t>place</a:t>
            </a:r>
            <a:endParaRPr lang="en-CA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ctr">
              <a:buNone/>
            </a:pPr>
            <a:r>
              <a:rPr lang="en-CA" sz="4400" b="1" dirty="0">
                <a:solidFill>
                  <a:schemeClr val="bg1"/>
                </a:solidFill>
              </a:rPr>
              <a:t>We are a </a:t>
            </a:r>
            <a:r>
              <a:rPr lang="en-CA" sz="4400" b="1" dirty="0" smtClean="0">
                <a:solidFill>
                  <a:schemeClr val="bg1"/>
                </a:solidFill>
              </a:rPr>
              <a:t>rainbow                        </a:t>
            </a:r>
            <a:r>
              <a:rPr lang="en-CA" sz="4400" b="1" dirty="0" smtClean="0">
                <a:solidFill>
                  <a:schemeClr val="bg1"/>
                </a:solidFill>
              </a:rPr>
              <a:t>sign </a:t>
            </a:r>
            <a:r>
              <a:rPr lang="en-CA" sz="4400" b="1" dirty="0">
                <a:solidFill>
                  <a:schemeClr val="bg1"/>
                </a:solidFill>
              </a:rPr>
              <a:t>of covenant and </a:t>
            </a:r>
            <a:r>
              <a:rPr lang="en-CA" sz="4400" b="1" dirty="0" smtClean="0">
                <a:solidFill>
                  <a:schemeClr val="bg1"/>
                </a:solidFill>
              </a:rPr>
              <a:t>peace</a:t>
            </a:r>
            <a:endParaRPr lang="en-CA" sz="4400" b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For </a:t>
            </a:r>
            <a:r>
              <a:rPr lang="en-CA" sz="4400" b="1" dirty="0">
                <a:solidFill>
                  <a:schemeClr val="bg1"/>
                </a:solidFill>
              </a:rPr>
              <a:t>the flood of tears will </a:t>
            </a:r>
            <a:endParaRPr lang="en-CA" sz="44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finally </a:t>
            </a:r>
            <a:r>
              <a:rPr lang="en-CA" sz="4400" b="1" dirty="0">
                <a:solidFill>
                  <a:schemeClr val="bg1"/>
                </a:solidFill>
              </a:rPr>
              <a:t>cease to </a:t>
            </a:r>
            <a:r>
              <a:rPr lang="en-CA" sz="4400" b="1" dirty="0" smtClean="0">
                <a:solidFill>
                  <a:schemeClr val="bg1"/>
                </a:solidFill>
              </a:rPr>
              <a:t>be</a:t>
            </a:r>
            <a:endParaRPr lang="en-CA" sz="4400" b="1" dirty="0">
              <a:solidFill>
                <a:schemeClr val="bg1"/>
              </a:solidFill>
            </a:endParaRP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ctr">
              <a:buNone/>
            </a:pPr>
            <a:r>
              <a:rPr lang="en-CA" sz="4400" b="1" dirty="0">
                <a:solidFill>
                  <a:schemeClr val="bg1"/>
                </a:solidFill>
              </a:rPr>
              <a:t>Come shine your </a:t>
            </a:r>
            <a:r>
              <a:rPr lang="en-CA" sz="4400" b="1" dirty="0" smtClean="0">
                <a:solidFill>
                  <a:schemeClr val="bg1"/>
                </a:solidFill>
              </a:rPr>
              <a:t>rainbow</a:t>
            </a:r>
            <a:endParaRPr lang="en-CA" sz="44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   splash </a:t>
            </a:r>
            <a:r>
              <a:rPr lang="en-CA" sz="4400" b="1" dirty="0">
                <a:solidFill>
                  <a:schemeClr val="bg1"/>
                </a:solidFill>
              </a:rPr>
              <a:t>your hues across the </a:t>
            </a:r>
            <a:r>
              <a:rPr lang="en-CA" sz="4400" b="1" dirty="0" smtClean="0">
                <a:solidFill>
                  <a:schemeClr val="bg1"/>
                </a:solidFill>
              </a:rPr>
              <a:t>sky</a:t>
            </a:r>
            <a:endParaRPr lang="en-CA" sz="4400" b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Paint </a:t>
            </a:r>
            <a:r>
              <a:rPr lang="en-CA" sz="4400" b="1" dirty="0">
                <a:solidFill>
                  <a:schemeClr val="bg1"/>
                </a:solidFill>
              </a:rPr>
              <a:t>the world in </a:t>
            </a:r>
            <a:r>
              <a:rPr lang="en-CA" sz="4400" b="1" dirty="0" smtClean="0">
                <a:solidFill>
                  <a:schemeClr val="bg1"/>
                </a:solidFill>
              </a:rPr>
              <a:t>colors </a:t>
            </a:r>
            <a:r>
              <a:rPr lang="en-CA" sz="4400" b="1" dirty="0" smtClean="0">
                <a:solidFill>
                  <a:schemeClr val="bg1"/>
                </a:solidFill>
              </a:rPr>
              <a:t>proud</a:t>
            </a:r>
          </a:p>
          <a:p>
            <a:pPr algn="ctr">
              <a:buNone/>
            </a:pPr>
            <a:r>
              <a:rPr lang="en-CA" sz="4400" b="1" dirty="0" smtClean="0">
                <a:solidFill>
                  <a:schemeClr val="bg1"/>
                </a:solidFill>
              </a:rPr>
              <a:t> </a:t>
            </a:r>
            <a:r>
              <a:rPr lang="en-CA" sz="4400" b="1" dirty="0">
                <a:solidFill>
                  <a:schemeClr val="bg1"/>
                </a:solidFill>
              </a:rPr>
              <a:t>and bold and </a:t>
            </a:r>
            <a:r>
              <a:rPr lang="en-CA" sz="4400" b="1" dirty="0" smtClean="0">
                <a:solidFill>
                  <a:schemeClr val="bg1"/>
                </a:solidFill>
              </a:rPr>
              <a:t>free</a:t>
            </a:r>
            <a:endParaRPr lang="en-CA" sz="4400" b="1" dirty="0">
              <a:solidFill>
                <a:schemeClr val="bg1"/>
              </a:solidFill>
            </a:endParaRP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342</Words>
  <Application>Microsoft Office PowerPoint</Application>
  <PresentationFormat>On-screen Show (4:3)</PresentationFormat>
  <Paragraphs>75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We Are a Rainbow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Kai</dc:creator>
  <cp:lastModifiedBy>David Kai</cp:lastModifiedBy>
  <cp:revision>17</cp:revision>
  <dcterms:created xsi:type="dcterms:W3CDTF">2017-11-06T13:56:47Z</dcterms:created>
  <dcterms:modified xsi:type="dcterms:W3CDTF">2018-03-24T12:18:13Z</dcterms:modified>
</cp:coreProperties>
</file>