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6474-704F-0140-A968-D5CD81327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A3982-086F-7045-AB12-6E0F86E5C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1AAF0-5390-4A4F-8C2E-57475C65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2A29-3158-FD44-B386-1F21CDD0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E56D1-7DA7-0F42-9777-AB924EA6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9B107-070F-EB4B-BCD9-591CEE33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22DA6-E43D-F84C-A1BA-0712A52A5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D10C9-8B8B-D24C-97D1-4FB66452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EDE46-D607-0048-BE5D-3225ECEE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E1DB5-5C36-1C42-B473-B5EEECDA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7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01C1F0-2B79-6B4B-A195-9158B4615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76273-09AD-0143-A657-6680539A1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D8CC2-CF7D-3F44-B115-0E356BDD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14611-ACED-954F-BC09-6A741DC3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7D0FE-B2FE-D748-8749-C736E270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E9FE-BB0D-C440-8B57-1F54AB11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3460-188D-EA44-81A4-1C6BF09F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4FA4C-311D-3048-9CA3-38438BA6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0BE4-1E57-084E-AE1E-5A42501C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889A-C46E-3649-9EE0-5ADD2E19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6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1989-5863-FD4C-B157-3721748C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3B5AB-30A2-9246-8F1A-0DBB89FAD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56519-5577-9147-A61C-CA197C0E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95DF6-6346-8443-A958-653BD8C5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755A0-66E3-B548-844B-6C3C01EB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E839-C759-554D-AD0F-8C0B57D2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524FD-4593-2846-A3CF-83CDC75DA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600B2-E652-9E43-9EBB-E924F7103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C60E5-40EB-3948-96D7-64066A54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BD7DB-3222-6E40-8BD6-C450D10C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B161-AA17-EE4F-AF58-B696554B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3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7E03-11F2-4D41-B9A0-945F20835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19534-9704-B24C-B9C3-A14BCF44A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6BC62-20BD-6845-B7B7-6486D53EC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9FD9F-E0DF-3441-B369-E43B5C92D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70F42-B278-EC48-866B-0EB009C70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2846B-D6B3-174B-969C-75ED511F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03C75-6E43-B04B-AE4E-73FFE4CC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0EB04-9995-754B-BEB8-5DBFE120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9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AF1D-2D73-684B-8E5A-FDC4F645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4EC74-77E6-574C-BA9E-47A8B6B4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27632-4FF1-ED4B-B36E-CB3092F5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C7ACF-807A-2346-BB8A-162E9D23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0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2D27D-CB15-1A42-823F-CF0F0182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D23829-1ACE-B54B-8B47-4CA434C9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6D9C2-D4E6-6248-8F28-91A744FE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6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4587-E648-FB43-A7AC-311A00C8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BBAC5-A876-0D45-A708-1844AB8D2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8113D-B11D-724F-B7BD-821FD7E1E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9D9C3-37F1-7142-BD91-784E0B81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C37D6-725B-904C-880F-23D7B82B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BC801-03D7-D84A-9C01-EA534171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6C7D-C927-8047-BFFA-F3F9885BA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3B8A6-65E6-F74F-9E76-75B1216E9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C9C49-C00D-8D48-BAF4-04C278A2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228C8-07D1-F14E-B45C-27E6D097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2B9FF-A370-924A-90D7-F23861C2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0088D-97FA-5C49-8E22-466D9D81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4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B99C4-FEB4-864D-9238-262207A0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3F45F-3907-5D4B-BE9B-A8FCB6072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087E2-FE60-4149-9BF4-917579DD6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547F-CEDD-1949-948C-5BB23999332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8DD22-95EB-E844-89AD-52D769054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12117-98B3-E74D-AB55-CA4CDA67B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FDA8A-5992-964B-9951-27193F770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4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7D24-A9AA-5A4E-9521-4AB8D81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590"/>
            <a:ext cx="10515600" cy="58888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father to the homeless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 mother to the abused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 compass to the wanderer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truth to the confused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 reprieve to the guilty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to the failure a new day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no one who has need of you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is ever turned away </a:t>
            </a:r>
          </a:p>
        </p:txBody>
      </p:sp>
    </p:spTree>
    <p:extLst>
      <p:ext uri="{BB962C8B-B14F-4D97-AF65-F5344CB8AC3E}">
        <p14:creationId xmlns:p14="http://schemas.microsoft.com/office/powerpoint/2010/main" val="137155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7D24-A9AA-5A4E-9521-4AB8D81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590"/>
            <a:ext cx="10515600" cy="58888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CHORUS: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So with humble thanks we find our place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at the feast you have prepared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rest in your compassion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so limitlessly shared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we lift our voice to sing a hymn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to praise the One who died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Including in our circle every God-beloved life </a:t>
            </a:r>
          </a:p>
        </p:txBody>
      </p:sp>
    </p:spTree>
    <p:extLst>
      <p:ext uri="{BB962C8B-B14F-4D97-AF65-F5344CB8AC3E}">
        <p14:creationId xmlns:p14="http://schemas.microsoft.com/office/powerpoint/2010/main" val="215444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7D24-A9AA-5A4E-9521-4AB8D81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590"/>
            <a:ext cx="10515600" cy="58888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wisdom to the seeker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to the mute you are a voice</a:t>
            </a:r>
            <a:b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 prophet to oppressors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the stillness in the noise</a:t>
            </a:r>
            <a:b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The defender of the threatened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 warning to the corrupt</a:t>
            </a:r>
            <a:b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the doorway to God's Commonwealth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of justice and of love</a:t>
            </a:r>
          </a:p>
        </p:txBody>
      </p:sp>
    </p:spTree>
    <p:extLst>
      <p:ext uri="{BB962C8B-B14F-4D97-AF65-F5344CB8AC3E}">
        <p14:creationId xmlns:p14="http://schemas.microsoft.com/office/powerpoint/2010/main" val="126861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7D24-A9AA-5A4E-9521-4AB8D81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590"/>
            <a:ext cx="10515600" cy="58888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CHORUS: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So with humble thanks we find our place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at the feast you have prepared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rest in your compassion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so limitlessly shared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we lift our voice to sing a hymn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to praise the One who died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Including in our circle every God-beloved life </a:t>
            </a:r>
          </a:p>
        </p:txBody>
      </p:sp>
    </p:spTree>
    <p:extLst>
      <p:ext uri="{BB962C8B-B14F-4D97-AF65-F5344CB8AC3E}">
        <p14:creationId xmlns:p14="http://schemas.microsoft.com/office/powerpoint/2010/main" val="44847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7D24-A9AA-5A4E-9521-4AB8D81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590"/>
            <a:ext cx="10515600" cy="58888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music to the singer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to the artist you are light</a:t>
            </a:r>
            <a:b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The lyric of the poet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the dancer's joyous flight</a:t>
            </a:r>
            <a:b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You're the life in every creature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the fire in every star</a:t>
            </a:r>
            <a:b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each fragment of the universe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is held within your heart </a:t>
            </a:r>
          </a:p>
        </p:txBody>
      </p:sp>
    </p:spTree>
    <p:extLst>
      <p:ext uri="{BB962C8B-B14F-4D97-AF65-F5344CB8AC3E}">
        <p14:creationId xmlns:p14="http://schemas.microsoft.com/office/powerpoint/2010/main" val="31160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7D24-A9AA-5A4E-9521-4AB8D81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590"/>
            <a:ext cx="10515600" cy="588882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CHORUS: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So with humble thanks we find our place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at the feast you have prepared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rest in your compassion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so limitlessly shared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And we lift our voice to sing a hymn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to praise the One who died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Including in our circle every God-beloved life </a:t>
            </a:r>
          </a:p>
        </p:txBody>
      </p:sp>
    </p:spTree>
    <p:extLst>
      <p:ext uri="{BB962C8B-B14F-4D97-AF65-F5344CB8AC3E}">
        <p14:creationId xmlns:p14="http://schemas.microsoft.com/office/powerpoint/2010/main" val="90400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207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van de Laar</dc:creator>
  <cp:lastModifiedBy>John van de Laar</cp:lastModifiedBy>
  <cp:revision>1</cp:revision>
  <dcterms:created xsi:type="dcterms:W3CDTF">2019-10-02T19:04:43Z</dcterms:created>
  <dcterms:modified xsi:type="dcterms:W3CDTF">2019-10-02T19:10:17Z</dcterms:modified>
</cp:coreProperties>
</file>