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/>
    <p:restoredTop sz="94690"/>
  </p:normalViewPr>
  <p:slideViewPr>
    <p:cSldViewPr snapToGrid="0" snapToObjects="1">
      <p:cViewPr varScale="1">
        <p:scale>
          <a:sx n="99" d="100"/>
          <a:sy n="99" d="100"/>
        </p:scale>
        <p:origin x="4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76474-704F-0140-A968-D5CD81327F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AA3982-086F-7045-AB12-6E0F86E5CC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71AAF0-5390-4A4F-8C2E-57475C65F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9547F-CEDD-1949-948C-5BB23999332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12A29-3158-FD44-B386-1F21CDD03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E56D1-7DA7-0F42-9777-AB924EA6D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DA8A-5992-964B-9951-27193F770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469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9B107-070F-EB4B-BCD9-591CEE334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422DA6-E43D-F84C-A1BA-0712A52A57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7D10C9-8B8B-D24C-97D1-4FB664523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9547F-CEDD-1949-948C-5BB23999332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EDE46-D607-0048-BE5D-3225ECEEF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E1DB5-5C36-1C42-B473-B5EEECDAF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DA8A-5992-964B-9951-27193F770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77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01C1F0-2B79-6B4B-A195-9158B46159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C76273-09AD-0143-A657-6680539A1D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D8CC2-CF7D-3F44-B115-0E356BDD2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9547F-CEDD-1949-948C-5BB23999332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14611-ACED-954F-BC09-6A741DC32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7D0FE-B2FE-D748-8749-C736E270B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DA8A-5992-964B-9951-27193F770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89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EE9FE-BB0D-C440-8B57-1F54AB111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E3460-188D-EA44-81A4-1C6BF09F77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4FA4C-311D-3048-9CA3-38438BA6C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9547F-CEDD-1949-948C-5BB23999332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C30BE4-1E57-084E-AE1E-5A42501C8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3889A-C46E-3649-9EE0-5ADD2E19B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DA8A-5992-964B-9951-27193F770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766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81989-5863-FD4C-B157-3721748C9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13B5AB-30A2-9246-8F1A-0DBB89FAD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56519-5577-9147-A61C-CA197C0E5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9547F-CEDD-1949-948C-5BB23999332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95DF6-6346-8443-A958-653BD8C5C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755A0-66E3-B548-844B-6C3C01EB8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DA8A-5992-964B-9951-27193F770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248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CE839-C759-554D-AD0F-8C0B57D23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524FD-4593-2846-A3CF-83CDC75DAE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1600B2-E652-9E43-9EBB-E924F7103E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5C60E5-40EB-3948-96D7-64066A54B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9547F-CEDD-1949-948C-5BB23999332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ABD7DB-3222-6E40-8BD6-C450D10C9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B161-AA17-EE4F-AF58-B696554B1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DA8A-5992-964B-9951-27193F770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038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87E03-11F2-4D41-B9A0-945F20835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19534-9704-B24C-B9C3-A14BCF44A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96BC62-20BD-6845-B7B7-6486D53EC0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49FD9F-E0DF-3441-B369-E43B5C92D2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970F42-B278-EC48-866B-0EB009C709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12846B-D6B3-174B-969C-75ED511F0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9547F-CEDD-1949-948C-5BB23999332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603C75-6E43-B04B-AE4E-73FFE4CC7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50EB04-9995-754B-BEB8-5DBFE120D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DA8A-5992-964B-9951-27193F770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898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9AF1D-2D73-684B-8E5A-FDC4F6454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E4EC74-77E6-574C-BA9E-47A8B6B42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9547F-CEDD-1949-948C-5BB23999332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227632-4FF1-ED4B-B36E-CB3092F54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BC7ACF-807A-2346-BB8A-162E9D23D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DA8A-5992-964B-9951-27193F770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409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82D27D-CB15-1A42-823F-CF0F01827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9547F-CEDD-1949-948C-5BB23999332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D23829-1ACE-B54B-8B47-4CA434C92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C6D9C2-D4E6-6248-8F28-91A744FEB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DA8A-5992-964B-9951-27193F770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765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24587-E648-FB43-A7AC-311A00C88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BBAC5-A876-0D45-A708-1844AB8D2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18113D-B11D-724F-B7BD-821FD7E1E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F9D9C3-37F1-7142-BD91-784E0B81A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9547F-CEDD-1949-948C-5BB23999332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7C37D6-725B-904C-880F-23D7B82B7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FBC801-03D7-D84A-9C01-EA534171D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DA8A-5992-964B-9951-27193F770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86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E6C7D-C927-8047-BFFA-F3F9885BA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A3B8A6-65E6-F74F-9E76-75B1216E98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5C9C49-C00D-8D48-BAF4-04C278A218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A228C8-07D1-F14E-B45C-27E6D0978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9547F-CEDD-1949-948C-5BB23999332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22B9FF-A370-924A-90D7-F23861C2D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40088D-97FA-5C49-8E22-466D9D81B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DA8A-5992-964B-9951-27193F770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441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DB99C4-FEB4-864D-9238-262207A0B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F3F45F-3907-5D4B-BE9B-A8FCB6072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087E2-FE60-4149-9BF4-917579DD6A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9547F-CEDD-1949-948C-5BB23999332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8DD22-95EB-E844-89AD-52D769054A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F12117-98B3-E74D-AB55-CA4CDA67B5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FDA8A-5992-964B-9951-27193F770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741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E7D24-A9AA-5A4E-9521-4AB8D8183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4590"/>
            <a:ext cx="10515600" cy="5888820"/>
          </a:xfrm>
        </p:spPr>
        <p:txBody>
          <a:bodyPr anchor="ctr">
            <a:no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You are father to the homeless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a mother to the abused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A compass to the wanderer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and truth to the confused 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A reprieve to the guilty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to the failure a new day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And no one who has need of you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is ever turned away </a:t>
            </a:r>
          </a:p>
        </p:txBody>
      </p:sp>
    </p:spTree>
    <p:extLst>
      <p:ext uri="{BB962C8B-B14F-4D97-AF65-F5344CB8AC3E}">
        <p14:creationId xmlns:p14="http://schemas.microsoft.com/office/powerpoint/2010/main" val="1371553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E7D24-A9AA-5A4E-9521-4AB8D8183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4590"/>
            <a:ext cx="10515600" cy="5888820"/>
          </a:xfrm>
        </p:spPr>
        <p:txBody>
          <a:bodyPr anchor="ctr">
            <a:no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CHORUS: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So with humble thanks we find our place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at the feast you have prepared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And rest in your compassion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so limitlessly shared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And we lift our voice to sing a hymn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to praise the One who died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Including in our circle every God-beloved life </a:t>
            </a:r>
          </a:p>
        </p:txBody>
      </p:sp>
    </p:spTree>
    <p:extLst>
      <p:ext uri="{BB962C8B-B14F-4D97-AF65-F5344CB8AC3E}">
        <p14:creationId xmlns:p14="http://schemas.microsoft.com/office/powerpoint/2010/main" val="2154448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E7D24-A9AA-5A4E-9521-4AB8D8183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4590"/>
            <a:ext cx="10515600" cy="5888820"/>
          </a:xfrm>
        </p:spPr>
        <p:txBody>
          <a:bodyPr anchor="ctr">
            <a:no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You are wisdom to the seeker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to the mute you are a voice</a:t>
            </a:r>
            <a:b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A prophet to oppressors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the stillness in the noise</a:t>
            </a:r>
            <a:b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The defender of the threatened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a warning to the corrupt</a:t>
            </a:r>
            <a:b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And the doorway to God's Commonwealth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of justice and of love</a:t>
            </a:r>
          </a:p>
        </p:txBody>
      </p:sp>
    </p:spTree>
    <p:extLst>
      <p:ext uri="{BB962C8B-B14F-4D97-AF65-F5344CB8AC3E}">
        <p14:creationId xmlns:p14="http://schemas.microsoft.com/office/powerpoint/2010/main" val="1268616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E7D24-A9AA-5A4E-9521-4AB8D8183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4590"/>
            <a:ext cx="10515600" cy="5888820"/>
          </a:xfrm>
        </p:spPr>
        <p:txBody>
          <a:bodyPr anchor="ctr">
            <a:no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CHORUS: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So with humble thanks we find our place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at the feast you have prepared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And rest in your compassion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so limitlessly shared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And we lift our voice to sing a hymn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to praise the One who died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Including in our circle every God-beloved life </a:t>
            </a:r>
          </a:p>
        </p:txBody>
      </p:sp>
    </p:spTree>
    <p:extLst>
      <p:ext uri="{BB962C8B-B14F-4D97-AF65-F5344CB8AC3E}">
        <p14:creationId xmlns:p14="http://schemas.microsoft.com/office/powerpoint/2010/main" val="448476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E7D24-A9AA-5A4E-9521-4AB8D8183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4590"/>
            <a:ext cx="10515600" cy="5888820"/>
          </a:xfrm>
        </p:spPr>
        <p:txBody>
          <a:bodyPr anchor="ctr">
            <a:no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You are music to the singer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to the artist you are light</a:t>
            </a:r>
            <a:b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The lyric of the poet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the dancer's joyous flight</a:t>
            </a:r>
            <a:b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You're the life in every creature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the fire in every star</a:t>
            </a:r>
            <a:b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And each fragment of the universe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is held within your heart </a:t>
            </a:r>
          </a:p>
        </p:txBody>
      </p:sp>
    </p:spTree>
    <p:extLst>
      <p:ext uri="{BB962C8B-B14F-4D97-AF65-F5344CB8AC3E}">
        <p14:creationId xmlns:p14="http://schemas.microsoft.com/office/powerpoint/2010/main" val="311600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E7D24-A9AA-5A4E-9521-4AB8D8183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4590"/>
            <a:ext cx="10515600" cy="5888820"/>
          </a:xfrm>
        </p:spPr>
        <p:txBody>
          <a:bodyPr anchor="ctr">
            <a:no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CHORUS: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So with humble thanks we find our place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at the feast you have prepared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And rest in your compassion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so limitlessly shared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And we lift our voice to sing a hymn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to praise the One who died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ZA" sz="3200" b="1" dirty="0">
                <a:latin typeface="Arial" panose="020B0604020202020204" pitchFamily="34" charset="0"/>
                <a:cs typeface="Arial" panose="020B0604020202020204" pitchFamily="34" charset="0"/>
              </a:rPr>
              <a:t>Including in our circle every God-beloved life </a:t>
            </a:r>
          </a:p>
        </p:txBody>
      </p:sp>
    </p:spTree>
    <p:extLst>
      <p:ext uri="{BB962C8B-B14F-4D97-AF65-F5344CB8AC3E}">
        <p14:creationId xmlns:p14="http://schemas.microsoft.com/office/powerpoint/2010/main" val="904000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207</Words>
  <Application>Microsoft Macintosh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van de Laar</dc:creator>
  <cp:lastModifiedBy>John van de Laar</cp:lastModifiedBy>
  <cp:revision>1</cp:revision>
  <dcterms:created xsi:type="dcterms:W3CDTF">2019-10-02T19:04:43Z</dcterms:created>
  <dcterms:modified xsi:type="dcterms:W3CDTF">2019-10-02T19:10:17Z</dcterms:modified>
</cp:coreProperties>
</file>